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05E0-5E6C-405E-9F07-4E0165D31BBA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374F-699D-4CF9-B996-D7946DAFAB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374F-699D-4CF9-B996-D7946DAFABD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448A-54D6-4155-B28E-899BB5DC7081}" type="datetimeFigureOut">
              <a:rPr lang="pl-PL" smtClean="0"/>
              <a:pPr/>
              <a:t>27.09.2018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B72C-D045-4D95-AF5A-E5CA57EA7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pl-PL" dirty="0" smtClean="0"/>
              <a:t>WSZYSTKO CO CHCECIE WIEDZIEĆ O JABŁKU</a:t>
            </a:r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572125" cy="389572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96336" y="90872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Część 1</a:t>
            </a:r>
          </a:p>
          <a:p>
            <a:r>
              <a:rPr lang="pl-PL" dirty="0" smtClean="0"/>
              <a:t>Cechy jabłek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 to?</a:t>
            </a:r>
            <a:endParaRPr lang="pl-PL" dirty="0"/>
          </a:p>
        </p:txBody>
      </p:sp>
      <p:pic>
        <p:nvPicPr>
          <p:cNvPr id="4098" name="Picture 2" descr="Znalezione obrazy dla zapytania apple fruit"/>
          <p:cNvPicPr>
            <a:picLocks noChangeAspect="1" noChangeArrowheads="1"/>
          </p:cNvPicPr>
          <p:nvPr/>
        </p:nvPicPr>
        <p:blipFill>
          <a:blip r:embed="rId2" cstate="print"/>
          <a:srcRect t="5245" b="4831"/>
          <a:stretch>
            <a:fillRect/>
          </a:stretch>
        </p:blipFill>
        <p:spPr bwMode="auto">
          <a:xfrm>
            <a:off x="1403648" y="332656"/>
            <a:ext cx="6886575" cy="61926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627784" y="3284984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J A B Ł K O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95936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 ma jabłko?</a:t>
            </a:r>
            <a:endParaRPr lang="pl-PL" dirty="0"/>
          </a:p>
        </p:txBody>
      </p:sp>
      <p:pic>
        <p:nvPicPr>
          <p:cNvPr id="15362" name="Picture 2" descr="Znalezione obrazy dla zapytania apple fruit"/>
          <p:cNvPicPr>
            <a:picLocks noChangeAspect="1" noChangeArrowheads="1"/>
          </p:cNvPicPr>
          <p:nvPr/>
        </p:nvPicPr>
        <p:blipFill>
          <a:blip r:embed="rId2" cstate="print"/>
          <a:srcRect r="3940"/>
          <a:stretch>
            <a:fillRect/>
          </a:stretch>
        </p:blipFill>
        <p:spPr bwMode="auto">
          <a:xfrm>
            <a:off x="2051720" y="836712"/>
            <a:ext cx="7092280" cy="460851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27584" y="58412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ogonek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07904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pestki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228184" y="58412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skórkę</a:t>
            </a:r>
            <a:endParaRPr lang="pl-PL" sz="36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2843808" y="3356992"/>
            <a:ext cx="14904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843808" y="1484784"/>
            <a:ext cx="14904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763688" y="4581128"/>
            <a:ext cx="14904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1758E-6 L -0.27952 -0.413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0083E-6 L -0.65764 -0.220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0083E-6 L 0.03541 -0.671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 skÃ³rka od jabÅ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95536" y="5486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Co to?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31640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s</a:t>
            </a:r>
            <a:r>
              <a:rPr lang="pl-PL" sz="3600" dirty="0" smtClean="0"/>
              <a:t>kórka jabłka</a:t>
            </a:r>
            <a:endParaRPr lang="pl-PL" sz="3600" dirty="0"/>
          </a:p>
        </p:txBody>
      </p:sp>
      <p:pic>
        <p:nvPicPr>
          <p:cNvPr id="16386" name="Picture 2" descr="Znalezione obrazy dla zapytania ogonek jabÅ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6823020" cy="5014919"/>
          </a:xfrm>
          <a:prstGeom prst="rect">
            <a:avLst/>
          </a:prstGeom>
          <a:noFill/>
        </p:spPr>
      </p:pic>
      <p:cxnSp>
        <p:nvCxnSpPr>
          <p:cNvPr id="7" name="Łącznik prosty ze strzałką 6"/>
          <p:cNvCxnSpPr/>
          <p:nvPr/>
        </p:nvCxnSpPr>
        <p:spPr>
          <a:xfrm flipV="1">
            <a:off x="3203848" y="2348880"/>
            <a:ext cx="1224136" cy="15841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987824" y="3933056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ogonek</a:t>
            </a:r>
            <a:endParaRPr lang="pl-PL" sz="3600" dirty="0"/>
          </a:p>
        </p:txBody>
      </p:sp>
      <p:pic>
        <p:nvPicPr>
          <p:cNvPr id="16388" name="Picture 4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5564560" cy="4017612"/>
          </a:xfrm>
          <a:prstGeom prst="rect">
            <a:avLst/>
          </a:prstGeom>
          <a:noFill/>
        </p:spPr>
      </p:pic>
      <p:pic>
        <p:nvPicPr>
          <p:cNvPr id="16390" name="Picture 6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276872"/>
            <a:ext cx="3181659" cy="2708920"/>
          </a:xfrm>
          <a:prstGeom prst="rect">
            <a:avLst/>
          </a:prstGeom>
          <a:noFill/>
        </p:spPr>
      </p:pic>
      <p:cxnSp>
        <p:nvCxnSpPr>
          <p:cNvPr id="13" name="Łącznik prosty ze strzałką 12"/>
          <p:cNvCxnSpPr/>
          <p:nvPr/>
        </p:nvCxnSpPr>
        <p:spPr>
          <a:xfrm flipV="1">
            <a:off x="5652120" y="4221088"/>
            <a:ext cx="1008112" cy="1512168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3275856" y="3573016"/>
            <a:ext cx="2016224" cy="2160240"/>
          </a:xfrm>
          <a:prstGeom prst="straightConnector1">
            <a:avLst/>
          </a:prstGeom>
          <a:ln w="762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283968" y="58772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pestki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2736304" cy="2736304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395536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Jabłko jest ….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59832" y="51571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okrągłe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57332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trójkątne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84168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prostokątne</a:t>
            </a:r>
            <a:endParaRPr lang="pl-PL" sz="3600" dirty="0"/>
          </a:p>
        </p:txBody>
      </p:sp>
      <p:sp>
        <p:nvSpPr>
          <p:cNvPr id="6" name="Elipsa 5"/>
          <p:cNvSpPr/>
          <p:nvPr/>
        </p:nvSpPr>
        <p:spPr>
          <a:xfrm>
            <a:off x="2843808" y="4221088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/>
          <p:cNvSpPr/>
          <p:nvPr/>
        </p:nvSpPr>
        <p:spPr>
          <a:xfrm>
            <a:off x="467544" y="4365104"/>
            <a:ext cx="2376264" cy="201622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652120" y="4941168"/>
            <a:ext cx="331236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00648E-6 L 0.03542 -0.430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4766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Jaki kolor ma to jabłko?</a:t>
            </a:r>
            <a:endParaRPr lang="pl-PL" sz="3600" dirty="0"/>
          </a:p>
        </p:txBody>
      </p:sp>
      <p:pic>
        <p:nvPicPr>
          <p:cNvPr id="2050" name="Picture 2" descr="Znalezione obrazy dla zapytania funny app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47" b="8075"/>
          <a:stretch>
            <a:fillRect/>
          </a:stretch>
        </p:blipFill>
        <p:spPr bwMode="auto">
          <a:xfrm>
            <a:off x="899592" y="1052736"/>
            <a:ext cx="7176864" cy="5589240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funny green app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124744"/>
            <a:ext cx="5733254" cy="5733256"/>
          </a:xfrm>
          <a:prstGeom prst="rect">
            <a:avLst/>
          </a:prstGeom>
          <a:noFill/>
        </p:spPr>
      </p:pic>
      <p:pic>
        <p:nvPicPr>
          <p:cNvPr id="2054" name="Picture 6" descr="Znalezione obrazy dla zapytania funny yellow app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121" b="22482"/>
          <a:stretch>
            <a:fillRect/>
          </a:stretch>
        </p:blipFill>
        <p:spPr bwMode="auto">
          <a:xfrm>
            <a:off x="251520" y="1052736"/>
            <a:ext cx="805395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</Words>
  <Application>Microsoft Office PowerPoint</Application>
  <PresentationFormat>Pokaz na ekranie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WSZYSTKO CO CHCECIE WIEDZIEĆ O JABŁKU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WSZYSTKO CO CHCECIE WIEDZIEĆ O JABŁKU</dc:title>
  <dc:creator>JOANNA BLADOWSKA</dc:creator>
  <cp:lastModifiedBy>JOANNA BLADOWSKA</cp:lastModifiedBy>
  <cp:revision>4</cp:revision>
  <dcterms:created xsi:type="dcterms:W3CDTF">2018-09-26T19:47:16Z</dcterms:created>
  <dcterms:modified xsi:type="dcterms:W3CDTF">2018-09-27T18:03:52Z</dcterms:modified>
</cp:coreProperties>
</file>